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CAD, Build Plan, and Fabrication Review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prepare a CAD/build plan that is safe, realistic, and ready for teacher review before fabrication.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cad/build plan and fabrication approval notes?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5.10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prepare a CAD/build plan that is safe, realistic, and ready for teacher review before fabrication.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CAD/build plan and fabrication approval notes.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cad, build plan, and fabrication review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cad, build plan, and fabrication review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CAD/build plan and fabrication approval notes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5.9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5.9: CAD, Build Plan, and Fabrication Review</dc:title>
  <dc:subject>POE Unit 5 Capstone Lesson Presentation</dc:subject>
  <dc:creator>LockwoodSTEM</dc:creator>
  <cp:lastModifiedBy>LockwoodSTEM</cp:lastModifiedBy>
  <cp:revision>1</cp:revision>
  <dcterms:created xsi:type="dcterms:W3CDTF">2026-07-17T23:50:21Z</dcterms:created>
  <dcterms:modified xsi:type="dcterms:W3CDTF">2026-07-17T23:50:21Z</dcterms:modified>
</cp:coreProperties>
</file>