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5.8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6217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Subsystem Planning and Team Roles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divide the capstone into manageable subsystems, tasks, responsibilities, and milestones.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team claims the capstone system is ready for final review. What evidence would make that claim credible?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clear requirement or success metric tied to the mission problem.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Photos, sketches, CAD, test data, and notes showing how the system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design is probably good enough.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explanation that connects results to recommendations.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strongest evidence set. Then explain why.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5.8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Set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evidence connects the claim to requirements and performance.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B + D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 define what “ready” means; artifacts and test results show whether the system meets that standard.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37160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C is weak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opinion may be useful feedback, but it is not enough to prove performance.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rule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Claims need inspectable evidence: drawings, data, photos, calculations, notes, and explanations.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5.8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GUIDED WORK TIME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Today’s Capstone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time to make measurable progress on the deliverable.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9164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1: Set the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be completed by the end of today for subsystem plan and team task board?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2: Create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in sketches, tables, CAD notes, test plans, diagrams, or written explanations as needed.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9164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3: Review quality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clarity, labels, units, requirements, risks, and next steps before submission.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5.8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TEAM ALIGNMENT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Individual Accountability in Team Work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 when the capstone is collaborative, each student should understand the system and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7724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77240" y="1737360"/>
            <a:ext cx="54864" cy="20116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4183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 own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7840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assigned task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documentation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evidence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explanation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0116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align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claim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4380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43800" y="1737360"/>
            <a:ext cx="54864" cy="20116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0839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defend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4496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 results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Trade-offs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improvements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5.8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Team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your capstone prototype works once but fails twice, what should the team do next?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failed trials because one test worked.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 and use the failure pattern to improve the system.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use the best result in the final presentation.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testing and move to decoration.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reveal the engineering response.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5.8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 Problems as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Inconsistent results are not something to hide; they are something to investigate.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6868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1828800"/>
            <a:ext cx="54864" cy="13258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3327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6984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trials, identify the failure mode, revise the weak subsystem or test setup, and retest before making a final claim.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03504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035040" y="1828800"/>
            <a:ext cx="54864" cy="1325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9963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23620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capstone defense is stronger when it honestly explains problems, evidence, and improvements.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good engineering story includes what changed and why it changed.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5.8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DEBRIEF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today’s work moved your capstone forward.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3736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did you complete or improve today?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1031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or reasoning supports that work?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3736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the next risk, question, or action?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5.9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5.8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85800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CARRY-FORWARD</a:t>
            </a:r>
            <a:endParaRPr lang="en-US" sz="62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7132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Your final design is only as strong as the evidence you can explain.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59436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27432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79552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work clearly.</a:t>
            </a:r>
            <a:endParaRPr lang="en-US" sz="620" dirty="0"/>
          </a:p>
        </p:txBody>
      </p:sp>
      <p:sp>
        <p:nvSpPr>
          <p:cNvPr id="8" name="Shape 6"/>
          <p:cNvSpPr/>
          <p:nvPr/>
        </p:nvSpPr>
        <p:spPr>
          <a:xfrm>
            <a:off x="365760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657600" y="27432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2219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385876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evidence honestly.</a:t>
            </a:r>
            <a:endParaRPr lang="en-US" sz="620" dirty="0"/>
          </a:p>
        </p:txBody>
      </p:sp>
      <p:sp>
        <p:nvSpPr>
          <p:cNvPr id="12" name="Shape 10"/>
          <p:cNvSpPr/>
          <p:nvPr/>
        </p:nvSpPr>
        <p:spPr>
          <a:xfrm>
            <a:off x="672084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720840" y="2743200"/>
            <a:ext cx="54864" cy="11887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8543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692200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decisions to proof.</a:t>
            </a:r>
            <a:endParaRPr lang="en-US" sz="620" dirty="0"/>
          </a:p>
        </p:txBody>
      </p:sp>
      <p:pic>
        <p:nvPicPr>
          <p:cNvPr id="1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989320"/>
            <a:ext cx="1143000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move the capstone from idea to defensible engineering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divide the capstone into manageable subsystems, tasks, responsibilities, and milestones.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capstone artifact supports a clear requirement, design decision, or final defense.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work time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deliverable: Subsystem plan and team task board.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5.8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subsystem planning and team roles move the capstone from idea to defensible engineering solution?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students open notebooks and project files.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one decision, artifact, or piece of evidence that today’s work should produce.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name a requirement, subsystem, test, data source, or design decision.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connect your answers to the capstone workflow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5.8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WORKFLOW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Where Today Fits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capstone lesson builds one piece of the final design defense.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5039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550" dirty="0"/>
          </a:p>
        </p:txBody>
      </p:sp>
      <p:sp>
        <p:nvSpPr>
          <p:cNvPr id="10" name="Text 7"/>
          <p:cNvSpPr/>
          <p:nvPr/>
        </p:nvSpPr>
        <p:spPr>
          <a:xfrm>
            <a:off x="73152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mission</a:t>
            </a:r>
            <a:endParaRPr lang="en-US" sz="730" dirty="0"/>
          </a:p>
        </p:txBody>
      </p:sp>
      <p:sp>
        <p:nvSpPr>
          <p:cNvPr id="11" name="Text 8"/>
          <p:cNvSpPr/>
          <p:nvPr/>
        </p:nvSpPr>
        <p:spPr>
          <a:xfrm>
            <a:off x="73152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Problem, stakeholders, requirements</a:t>
            </a:r>
            <a:endParaRPr lang="en-US" sz="590" dirty="0"/>
          </a:p>
        </p:txBody>
      </p:sp>
      <p:sp>
        <p:nvSpPr>
          <p:cNvPr id="12" name="Shape 9"/>
          <p:cNvSpPr/>
          <p:nvPr/>
        </p:nvSpPr>
        <p:spPr>
          <a:xfrm>
            <a:off x="121615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3" name="Shape 10"/>
          <p:cNvSpPr/>
          <p:nvPr/>
        </p:nvSpPr>
        <p:spPr>
          <a:xfrm>
            <a:off x="2880360" y="1691640"/>
            <a:ext cx="411480" cy="411480"/>
          </a:xfrm>
          <a:prstGeom prst="ellipse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99923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550" dirty="0"/>
          </a:p>
        </p:txBody>
      </p:sp>
      <p:sp>
        <p:nvSpPr>
          <p:cNvPr id="15" name="Text 12"/>
          <p:cNvSpPr/>
          <p:nvPr/>
        </p:nvSpPr>
        <p:spPr>
          <a:xfrm>
            <a:off x="288036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system</a:t>
            </a:r>
            <a:endParaRPr lang="en-US" sz="730" dirty="0"/>
          </a:p>
        </p:txBody>
      </p:sp>
      <p:sp>
        <p:nvSpPr>
          <p:cNvPr id="16" name="Text 13"/>
          <p:cNvSpPr/>
          <p:nvPr/>
        </p:nvSpPr>
        <p:spPr>
          <a:xfrm>
            <a:off x="288036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Concepts, architecture, trade-offs</a:t>
            </a:r>
            <a:endParaRPr lang="en-US" sz="590" dirty="0"/>
          </a:p>
        </p:txBody>
      </p:sp>
      <p:sp>
        <p:nvSpPr>
          <p:cNvPr id="17" name="Shape 14"/>
          <p:cNvSpPr/>
          <p:nvPr/>
        </p:nvSpPr>
        <p:spPr>
          <a:xfrm>
            <a:off x="336499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5029200" y="1691640"/>
            <a:ext cx="411480" cy="411480"/>
          </a:xfrm>
          <a:prstGeom prst="ellipse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14807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550" dirty="0"/>
          </a:p>
        </p:txBody>
      </p:sp>
      <p:sp>
        <p:nvSpPr>
          <p:cNvPr id="20" name="Text 17"/>
          <p:cNvSpPr/>
          <p:nvPr/>
        </p:nvSpPr>
        <p:spPr>
          <a:xfrm>
            <a:off x="502920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prototype</a:t>
            </a:r>
            <a:endParaRPr lang="en-US" sz="730" dirty="0"/>
          </a:p>
        </p:txBody>
      </p:sp>
      <p:sp>
        <p:nvSpPr>
          <p:cNvPr id="21" name="Text 18"/>
          <p:cNvSpPr/>
          <p:nvPr/>
        </p:nvSpPr>
        <p:spPr>
          <a:xfrm>
            <a:off x="502920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CAD, fabrication, integration</a:t>
            </a:r>
            <a:endParaRPr lang="en-US" sz="590" dirty="0"/>
          </a:p>
        </p:txBody>
      </p:sp>
      <p:sp>
        <p:nvSpPr>
          <p:cNvPr id="22" name="Shape 19"/>
          <p:cNvSpPr/>
          <p:nvPr/>
        </p:nvSpPr>
        <p:spPr>
          <a:xfrm>
            <a:off x="551383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3" name="Shape 20"/>
          <p:cNvSpPr/>
          <p:nvPr/>
        </p:nvSpPr>
        <p:spPr>
          <a:xfrm>
            <a:off x="7178040" y="1691640"/>
            <a:ext cx="411480" cy="411480"/>
          </a:xfrm>
          <a:prstGeom prst="ellipse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29691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550" dirty="0"/>
          </a:p>
        </p:txBody>
      </p:sp>
      <p:sp>
        <p:nvSpPr>
          <p:cNvPr id="25" name="Text 22"/>
          <p:cNvSpPr/>
          <p:nvPr/>
        </p:nvSpPr>
        <p:spPr>
          <a:xfrm>
            <a:off x="717804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+ revise</a:t>
            </a:r>
            <a:endParaRPr lang="en-US" sz="730" dirty="0"/>
          </a:p>
        </p:txBody>
      </p:sp>
      <p:sp>
        <p:nvSpPr>
          <p:cNvPr id="26" name="Text 23"/>
          <p:cNvSpPr/>
          <p:nvPr/>
        </p:nvSpPr>
        <p:spPr>
          <a:xfrm>
            <a:off x="717804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Data, failure modes, iteration</a:t>
            </a:r>
            <a:endParaRPr lang="en-US" sz="590" dirty="0"/>
          </a:p>
        </p:txBody>
      </p:sp>
      <p:sp>
        <p:nvSpPr>
          <p:cNvPr id="27" name="Shape 24"/>
          <p:cNvSpPr/>
          <p:nvPr/>
        </p:nvSpPr>
        <p:spPr>
          <a:xfrm>
            <a:off x="766267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8" name="Shape 25"/>
          <p:cNvSpPr/>
          <p:nvPr/>
        </p:nvSpPr>
        <p:spPr>
          <a:xfrm>
            <a:off x="932688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944575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550" dirty="0"/>
          </a:p>
        </p:txBody>
      </p:sp>
      <p:sp>
        <p:nvSpPr>
          <p:cNvPr id="30" name="Text 27"/>
          <p:cNvSpPr/>
          <p:nvPr/>
        </p:nvSpPr>
        <p:spPr>
          <a:xfrm>
            <a:off x="932688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 evidence</a:t>
            </a:r>
            <a:endParaRPr lang="en-US" sz="730" dirty="0"/>
          </a:p>
        </p:txBody>
      </p:sp>
      <p:sp>
        <p:nvSpPr>
          <p:cNvPr id="31" name="Text 28"/>
          <p:cNvSpPr/>
          <p:nvPr/>
        </p:nvSpPr>
        <p:spPr>
          <a:xfrm>
            <a:off x="932688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Documentation, demo, review</a:t>
            </a:r>
            <a:endParaRPr lang="en-US" sz="590" dirty="0"/>
          </a:p>
        </p:txBody>
      </p:sp>
      <p:sp>
        <p:nvSpPr>
          <p:cNvPr id="32" name="Text 2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 strengthens the subsystem planning and team roles part of the capstone story.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34" name="Text 3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5.8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best supports a strong capstone design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answer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choice because it is fastest to finish.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only on making the prototype look complete.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Skip documentation until the final presentation.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capstone move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5.8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VOTE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Capstone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teams make decisions that can be traced back to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capstone decision to criteria, constraints, evidence, and engineering reasoning.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review should show what you decided, why you decided it, and what evidence supports it.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decisions should be defensible, not just finished.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5.8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COURSE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Capstone Pulls POE Together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5 combines systems thinking, fabrication, testing, and communication.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 + structures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Loads, supports, motion, force transfer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quality and fit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Structural stability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0020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 + integration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Inputs, outputs, logic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Motors, sensors, or rover behavior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0020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+ defense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Repeatable test plans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Graphs, observations,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recommendations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5.8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DELIVERABLE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Subsystem plan and team task board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artifact should make your capstone easier to understand, build, test, or defend.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8308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Must include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labels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Connection to 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evidence or reasoning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Enough detail for another person to follow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83080"/>
            <a:ext cx="54864" cy="210312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Vague statements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Unlabeled sketches or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Decisions with no justification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Leaving changes undocumented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8308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it later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documentation package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review slides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Demo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reflection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5.8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QUALITY GATE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Before Moving 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and check whether today’s work is ready to support the next capstone step.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45920"/>
            <a:ext cx="987552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64592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792224"/>
            <a:ext cx="9555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Readiness checklist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148840"/>
            <a:ext cx="949147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deliverable matches the lesson purpose.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Requirements, constraints, or evidence are visible.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work is specific enough to guide a teammate.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Questions, risks, or weak points are documented.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action is clear.</a:t>
            </a:r>
            <a:endParaRPr lang="en-US" sz="620" dirty="0"/>
          </a:p>
        </p:txBody>
      </p:sp>
      <p:sp>
        <p:nvSpPr>
          <p:cNvPr id="12" name="Text 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weak artifact creates confusion later; a strong artifact saves time during build and review.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4" name="Text 1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5.8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5 Lesson 5.8: Subsystem Planning and Team Roles</dc:title>
  <dc:subject>POE Unit 5 Capstone Lesson Presentation</dc:subject>
  <dc:creator>LockwoodSTEM</dc:creator>
  <cp:lastModifiedBy>LockwoodSTEM</cp:lastModifiedBy>
  <cp:revision>1</cp:revision>
  <dcterms:created xsi:type="dcterms:W3CDTF">2026-07-17T23:50:21Z</dcterms:created>
  <dcterms:modified xsi:type="dcterms:W3CDTF">2026-07-17T23:50:21Z</dcterms:modified>
</cp:coreProperties>
</file>