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Decision Matrix and Concept Selection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use a decision matrix to choose and justify the strongest capstone concept.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decision matrix and concept justification?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5.8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use a decision matrix to choose and justify the strongest capstone concept.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Decision matrix and concept justification.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decision matrix and concept selection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decision matrix and concept selection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Decision matrix and concept justification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5.7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5.7: Decision Matrix and Concept Selection</dc:title>
  <dc:subject>POE Unit 5 Capstone Lesson Presentation</dc:subject>
  <dc:creator>LockwoodSTEM</dc:creator>
  <cp:lastModifiedBy>LockwoodSTEM</cp:lastModifiedBy>
  <cp:revision>1</cp:revision>
  <dcterms:created xsi:type="dcterms:W3CDTF">2026-07-17T23:50:21Z</dcterms:created>
  <dcterms:modified xsi:type="dcterms:W3CDTF">2026-07-17T23:50:21Z</dcterms:modified>
</cp:coreProperties>
</file>