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Requirements, Criteria, and Constraints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convert a mission problem into clear requirements, criteria, constraints, and success metrics.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ALIGN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requirements table and success metrics?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5.4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convert a mission problem into clear requirements, criteria, constraints, and success metrics.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Requirements table and success metrics.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requirements, criteria, and constraints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requirements, criteria, and constraints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Requirements table and success metrics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5.3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5.3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5.3: Requirements, Criteria, and Constraints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