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Problem Selection and Stakeholders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select or define a meaningful aerospace problem and identify the stakeholders affected by the solution.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mission problem statement and stakeholder map?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5.3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select or define a meaningful aerospace problem and identify the stakeholders affected by the solution.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Mission problem statement and stakeholder map.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mission problem selection and stakeholders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mission problem selection and stakeholders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problem statement and stakeholder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5.2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5.2: Mission Problem Selection and Stakeholders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