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Launch: Aerospace Systems Challenge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explain the purpose, expectations, and evidence requirements for the final aerospace systems capstone.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capstone challenge notes and initial project interest list?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5.2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explain the purpose, expectations, and evidence requirements for the final aerospace systems capstone.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Capstone challenge notes and initial project interest list.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aerospace systems challenge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aerospace systems challenge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challenge notes and initial project interest list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5.1: Capstone Launch: Aerospace Systems Challenge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