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Design Review and Portfolio Reflection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defend my capstone design using evidence and reflect on my growth as an aerospace engineering student.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PACKAGE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final design review and portfolio reflection?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complete: defend the design and reflect on your growth.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defend my capstone design using evidence and reflect on my growth as an aerospace engineering student.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Final design review and portfolio reflection.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capstone design review and portfolio reflection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capstone design review and portfolio reflection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design review and portfolio reflection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5.18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5.18: Capstone Design Review and Portfolio Reflection</dc:title>
  <dc:subject>POE Unit 5 Capstone Lesson Presentation</dc:subject>
  <dc:creator>LockwoodSTEM</dc:creator>
  <cp:lastModifiedBy>LockwoodSTEM</cp:lastModifiedBy>
  <cp:revision>1</cp:revision>
  <dcterms:created xsi:type="dcterms:W3CDTF">2026-07-17T23:50:22Z</dcterms:created>
  <dcterms:modified xsi:type="dcterms:W3CDTF">2026-07-17T23:50:22Z</dcterms:modified>
</cp:coreProperties>
</file>