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Presentation and Demonstration Prep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prepare a clear final presentation and demonstration plan for a capstone design review.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PACKAGE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presentation draft and demonstration checklist?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5.18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prepare a clear final presentation and demonstration plan for a capstone design review.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Presentation draft and demonstration checklist.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presentation and demonstration prep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presentation and demonstration prep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Presentation draft and demonstration checklist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5.17: Final Presentation and Demonstration Prep</dc:title>
  <dc:subject>POE Unit 5 Capstone Lesson Presentation</dc:subject>
  <dc:creator>LockwoodSTEM</dc:creator>
  <cp:lastModifiedBy>LockwoodSTEM</cp:lastModifiedBy>
  <cp:revision>1</cp:revision>
  <dcterms:created xsi:type="dcterms:W3CDTF">2026-07-17T23:50:22Z</dcterms:created>
  <dcterms:modified xsi:type="dcterms:W3CDTF">2026-07-17T23:50:22Z</dcterms:modified>
</cp:coreProperties>
</file>