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 and Failure Modes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analyze capstone test data and identify failure modes that limit system performance.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data analysis and failure mode notes?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5.15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analyze capstone test data and identify failure modes that limit system performance.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Data analysis and failure mode notes.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data analysis and failure modes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data analysis and failure modes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analysis and failure mode notes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5.14: Data Analysis and Failure Modes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