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Acceleration and Motion Graphs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calculate acceleration and interpret position-time and velocity-time graphs?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“Acceleration and Motion Graphs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acceleration and motion graphs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4.10 — Free Fall and Gravity Drop Testing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calculate acceleration and interpret position-time and velocity-time graphs.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acceleration and motion graphs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Motion graph analysis.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acceleration and motion graphs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acceleration and motion graphs?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Acceleration and Motion Graphs: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changing velocity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Acceleration and Motion Graphs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acceleration and motion graphs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4.9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4.9: Acceleration and Motion Graphs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