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Displays and Engineering Claims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choose an appropriate graph and use data to support an engineering claim?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“Data Displays and Engineering Claims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data displays and engineering claims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4.8 — Distance, Displacement, Speed, and Velocity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choose an appropriate graph and use data to support an engineering claim.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data displays and engineering claims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Graph and claim-evidence-reasoning paragraph.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data displays and engineering claims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data displays and engineering claims?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Displays and Engineering Claims: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Displays and Engineering Claims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data displays and engineering claims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4.7: Data Displays and Engineering Claims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