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Standard Deviation and Design Consistency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use variation and standard deviation to compare the consistency of two aerospace designs or test setups?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“Standard Deviation and Design Consistency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standard deviation and design consistency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4.7 — Data Displays and Engineering Claims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use variation and standard deviation to compare the consistency of two aerospace designs or test setups.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standard deviation and design consistency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Consistency comparison using variation.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standard deviation and design consistency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standard deviation and design consistency?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Standard Deviation and Design Consistency: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consistency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 Deviation and Design Consistency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standard deviation and design consistency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4.6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4.6: Standard Deviation and Design Consistency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