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Frequency Distributions and Histograms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organize repeated test results into a frequency distribution and histogram?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“Frequency Distributions and Histograms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frequency distributions and histograms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4.5 — Mean, Median, Mode, and Range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organize repeated test results into a frequency distribution and histogram.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frequency distributions and histograms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Frequency table and histogram.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frequency distributions and histograms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frequency distributions and histograms?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Frequency Distributions and Histograms: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data patterns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Frequency Distributions and Histograms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frequency distributions and histograms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4.4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4.4: Frequency Distributions and Histograms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