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Variables, Measurement, and Trial Design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identify independent variables, dependent variables, controls, and repeated trials in an aerospace test?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“Variables, Measurement, and Trial Design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variables, measurement, and trial design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4.3 — Probability and Reliability in Aerospace Testing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identify independent variables, dependent variables, controls, and repeated trials in an aerospace test.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variables, measurement, and trial design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Controlled test plan draft.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variables, measurement, and trial design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variables, measurement, and trial design?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Variables, Measurement, and Trial Design: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Variables, Measurement, and Trial Design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variables, measurement, and trial design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4.2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4.2: Variables, Measurement, and Trial Design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