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Launch: Mission Performance and Test Data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explain how aerospace engineers use repeated test data to evaluate mission performance and make design decisions?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“Mission Performance and Test Data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mission performance and test data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4.2 — Variables, Measurement, and Trial Design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explain how aerospace engineers use repeated test data to evaluate mission performance and make design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mission performance and test data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Mission performance data map.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mission performance and test data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mission performance and test data?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and Test Data: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mission evidence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Performance and Test Data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mission performance and test data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4.1: Unit Launch: Mission Performance and Test Data</dc:title>
  <dc:subject>POE Unit 4 Lesson Presentation</dc:subject>
  <dc:creator>LockwoodSTEM</dc:creator>
  <cp:lastModifiedBy>LockwoodSTEM</cp:lastModifiedBy>
  <cp:revision>1</cp:revision>
  <dcterms:created xsi:type="dcterms:W3CDTF">2026-07-17T23:44:04Z</dcterms:created>
  <dcterms:modified xsi:type="dcterms:W3CDTF">2026-07-17T23:44:04Z</dcterms:modified>
</cp:coreProperties>
</file>