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Data Analysis and Performance Review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analyze mission-performance data and defend a design recommendation using statistics, graphs, and kinematics?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“Final Data Analysis and Performance Review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final data analysis and performance review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Finalize your Unit 4 performance evidence.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analyze mission-performance data and defend a design recommendation using statistics, graphs, and kinematics.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final data analysis and performance review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Final data analysis and performance review.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final data analysis and performance review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final data analysis and performance review?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Data Analysis and Performance Review: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performance recommendation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Data Analysis and Performance Review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final data analysis and performance review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4.18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4.18: Final Data Analysis and Performance Review</dc:title>
  <dc:subject>POE Unit 4 Lesson Presentation</dc:subject>
  <dc:creator>LockwoodSTEM</dc:creator>
  <cp:lastModifiedBy>LockwoodSTEM</cp:lastModifiedBy>
  <cp:revision>1</cp:revision>
  <dcterms:created xsi:type="dcterms:W3CDTF">2026-07-17T23:44:06Z</dcterms:created>
  <dcterms:modified xsi:type="dcterms:W3CDTF">2026-07-17T23:44:06Z</dcterms:modified>
</cp:coreProperties>
</file>