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Testing, Data Collection, and Iteration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collect repeated performance data and use early results to improve a rover or motion system?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“Mission Testing, Data Collection, and Iteration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mission testing, data collection, and iteration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4.18 — Final Data Analysis and Performance Review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collect repeated performance data and use early results to improve a rover or motion system.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testing, data collection, and iteration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Official test data and iteration notes.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mission testing, data collection, and iteration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mission testing, data collection, and iteration?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Testing, Data Collection, and Iteration: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Testing, Data Collection, and Iteration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testing, data collection, and iteration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4.17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4.17: Mission Testing, Data Collection, and Iteration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