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Build, Setup, and Calibration Workday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prepare the test system, check measurement tools, and document calibration before data collection?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“Build, Setup, and Calibration Workday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build, setup, and calibration workday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4.17 — Mission Testing, Data Collection, and Iteration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prepare the test system, check measurement tools, and document calibration before data collection.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build, setup, and calibration workday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Setup evidence and calibration notes.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build, setup, and calibration workday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build, setup, and calibration workday?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Build, Setup, and Calibration Workday: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mission evidence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Build, Setup, and Calibration Workday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build, setup, and calibration workday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4.16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4.16: Build, Setup, and Calibration Workday</dc:title>
  <dc:subject>POE Unit 4 Lesson Presentation</dc:subject>
  <dc:creator>LockwoodSTEM</dc:creator>
  <cp:lastModifiedBy>LockwoodSTEM</cp:lastModifiedBy>
  <cp:revision>1</cp:revision>
  <dcterms:created xsi:type="dcterms:W3CDTF">2026-07-17T23:44:06Z</dcterms:created>
  <dcterms:modified xsi:type="dcterms:W3CDTF">2026-07-17T23:44:06Z</dcterms:modified>
</cp:coreProperties>
</file>