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 Plan and Prediction Development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create a safe, repeatable test plan and make predictions before collecting performance data?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“Test Plan and Prediction Development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test plan and prediction development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4.16 — Build, Setup, and Calibration Workday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create a safe, repeatable test plan and make predictions before collecting performance data.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test plan and prediction development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Test plan, data table, and prediction.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test plan and prediction development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test plan and prediction development?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 Plan and Prediction Development: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repeatable testing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 and Prediction Development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test plan and prediction development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4.15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4.15: Test Plan and Prediction Development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