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4.14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5943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Design Brief: Mission Data Investigation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828800" cy="0"/>
          </a:xfrm>
          <a:prstGeom prst="line">
            <a:avLst/>
          </a:prstGeom>
          <a:noFill/>
          <a:ln w="12700">
            <a:solidFill>
              <a:srgbClr val="D7A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606040"/>
            <a:ext cx="20116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630" dirty="0"/>
          </a:p>
        </p:txBody>
      </p:sp>
      <p:sp>
        <p:nvSpPr>
          <p:cNvPr id="6" name="Text 4"/>
          <p:cNvSpPr/>
          <p:nvPr/>
        </p:nvSpPr>
        <p:spPr>
          <a:xfrm>
            <a:off x="502920" y="285292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you define the Unit 4 investigation problem, criteria, constraints, variables, and required evidence?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502920" y="4709160"/>
            <a:ext cx="1078992" cy="32918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</a:t>
            </a:r>
            <a:endParaRPr lang="en-US" sz="520" dirty="0"/>
          </a:p>
        </p:txBody>
      </p:sp>
      <p:sp>
        <p:nvSpPr>
          <p:cNvPr id="9" name="Shape 7"/>
          <p:cNvSpPr/>
          <p:nvPr/>
        </p:nvSpPr>
        <p:spPr>
          <a:xfrm>
            <a:off x="1828800" y="4709160"/>
            <a:ext cx="1078992" cy="329184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2024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ANALYZE</a:t>
            </a:r>
            <a:endParaRPr lang="en-US" sz="520" dirty="0"/>
          </a:p>
        </p:txBody>
      </p:sp>
      <p:sp>
        <p:nvSpPr>
          <p:cNvPr id="11" name="Shape 9"/>
          <p:cNvSpPr/>
          <p:nvPr/>
        </p:nvSpPr>
        <p:spPr>
          <a:xfrm>
            <a:off x="3154680" y="4709160"/>
            <a:ext cx="1078992" cy="32918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520" dirty="0"/>
          </a:p>
        </p:txBody>
      </p:sp>
      <p:sp>
        <p:nvSpPr>
          <p:cNvPr id="13" name="Text 11"/>
          <p:cNvSpPr/>
          <p:nvPr/>
        </p:nvSpPr>
        <p:spPr>
          <a:xfrm>
            <a:off x="502920" y="6144768"/>
            <a:ext cx="2286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" dirty="0">
                <a:solidFill>
                  <a:srgbClr val="C6D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540" dirty="0"/>
          </a:p>
        </p:txBody>
      </p:sp>
      <p:pic>
        <p:nvPicPr>
          <p:cNvPr id="14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02920"/>
            <a:ext cx="1143000" cy="25603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321040" y="1691640"/>
            <a:ext cx="2240280" cy="54864"/>
          </a:xfrm>
          <a:prstGeom prst="rect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321040" y="1920240"/>
            <a:ext cx="2240280" cy="5486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2148840"/>
            <a:ext cx="2240280" cy="5486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• EVIDENCE • REASONING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system, test, or design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6459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mission performance or system behavior.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84048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840480" y="1828800"/>
            <a:ext cx="54864" cy="16459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0507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04164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data, graph, statistic, calculation, or observation that supports the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85800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858000" y="1828800"/>
            <a:ext cx="54864" cy="16459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2259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Reasoning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05916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proves the claim and what the team should do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performance claim is strongest when another engineer can inspect the evidence and follow the reasoning.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4.14</a:t>
            </a:r>
            <a:endParaRPr lang="en-US" sz="4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CHALLENGE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evidence that would best support it.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481328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“Mission Data Investigation shows the system is ready for the next mission test.”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057400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collected under the same conditions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057400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system looked successful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2862072"/>
            <a:ext cx="54864" cy="530352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graph or calculation connected to the claim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2862072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the best trial from the test set</a:t>
            </a:r>
            <a:endParaRPr lang="en-US" sz="640" dirty="0"/>
          </a:p>
        </p:txBody>
      </p:sp>
      <p:sp>
        <p:nvSpPr>
          <p:cNvPr id="25" name="Shape 22"/>
          <p:cNvSpPr/>
          <p:nvPr/>
        </p:nvSpPr>
        <p:spPr>
          <a:xfrm>
            <a:off x="822960" y="3666744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822960" y="3666744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987552" y="378561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800" dirty="0"/>
          </a:p>
        </p:txBody>
      </p:sp>
      <p:sp>
        <p:nvSpPr>
          <p:cNvPr id="28" name="Text 25"/>
          <p:cNvSpPr/>
          <p:nvPr/>
        </p:nvSpPr>
        <p:spPr>
          <a:xfrm>
            <a:off x="1325880" y="3803904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about measurement limits, variation, or error</a:t>
            </a:r>
            <a:endParaRPr lang="en-US" sz="640" dirty="0"/>
          </a:p>
        </p:txBody>
      </p:sp>
      <p:sp>
        <p:nvSpPr>
          <p:cNvPr id="29" name="Text 26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best evidence pair.</a:t>
            </a:r>
            <a:endParaRPr lang="en-US" sz="750" dirty="0"/>
          </a:p>
        </p:txBody>
      </p:sp>
      <p:sp>
        <p:nvSpPr>
          <p:cNvPr id="30" name="Text 2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31" name="Text 2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4.14</a:t>
            </a:r>
            <a:endParaRPr lang="en-US" sz="46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must connect directly to the engineering claim.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91440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14400" y="182880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7899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1556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plus a labeled graph or calculation give the team data and interpretation.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566928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669280" y="182880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83387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87044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single impressive result or a vague statement may help the story, but it does not prove readiness by itself.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evidence makes performance visible, comparable, and defendable.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4.14</a:t>
            </a:r>
            <a:endParaRPr lang="en-US" sz="46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SCENARIO RESPONSE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664208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 runs a mission test. The result is close to the target, but the repeated trials are inconsistent.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331720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only the best trial because it proves the system can work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331720"/>
            <a:ext cx="54864" cy="566928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inconsistent data because the average is close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3136392"/>
            <a:ext cx="54864" cy="56692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3136392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a new project without documenting the result</a:t>
            </a:r>
            <a:endParaRPr lang="en-US" sz="640" dirty="0"/>
          </a:p>
        </p:txBody>
      </p:sp>
      <p:sp>
        <p:nvSpPr>
          <p:cNvPr id="25" name="Text 22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750" dirty="0"/>
          </a:p>
        </p:txBody>
      </p:sp>
      <p:sp>
        <p:nvSpPr>
          <p:cNvPr id="26" name="Text 2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7" name="Text 2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4.14</a:t>
            </a:r>
            <a:endParaRPr lang="en-US" sz="46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 result into useful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4630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4630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treats inconsistency as useful evidence and looks for a controllable reason behind the results.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4630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data to improve the test, the system, or the recommendation.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4.14</a:t>
            </a:r>
            <a:endParaRPr lang="en-US" sz="4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3716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system is reliable because it seemed to work.”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3716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4754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averaged 0.42 m/s over five trials.”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3716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8183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range varied by 18 cm, so we adjusted the launch alignment.”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which statements are strongest.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4.14</a:t>
            </a:r>
            <a:endParaRPr lang="en-US" sz="46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explanation connects a claim to specific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417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Opinion-heavy: uses a vague judgment without measurement.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453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Evidence-based: uses a measurable result with repeated trials.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882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reasoning: connects variation to a specific design or setup change.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specific evidence + reasoning = stronger engineering communication.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4.14</a:t>
            </a:r>
            <a:endParaRPr lang="en-US" sz="4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mission before the next lesson.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9659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idea from mission data investigation that helps engineers evaluate performance.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93192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931920" y="1828800"/>
            <a:ext cx="54864" cy="19659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9651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13308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data source, graph, statistic, or calculation that could support today’s lesson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04088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040880" y="1828800"/>
            <a:ext cx="54864" cy="19659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20547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24204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using data to make engineering decisions.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4.15 — Test Plan and Prediction Development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4.14</a:t>
            </a:r>
            <a:endParaRPr lang="en-US" sz="46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BRIEFING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connect mission data, motion, and engineering decisions.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1691640"/>
            <a:ext cx="54864" cy="1828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4980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define the Unit 4 investigation problem, criteria, constraints, variables, and required evidence.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mission data investigation to mission performance decisions.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refine the lesson deliverable: Problem statement and investigation plan.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24612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46120" y="1691640"/>
            <a:ext cx="54864" cy="1828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071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44728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today's evidence, calculation, graph, or test plan helps an engineer make a better mission-performance decision.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5943600" y="1691640"/>
            <a:ext cx="292608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43600" y="169164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081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144768" y="2194560"/>
            <a:ext cx="254203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connection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interactive vote + reveal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guided practice or mini challenge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 min scenario + quick check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exit ticket and deliverable check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you will use data and engineering reasoning to make a defensible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4.14</a:t>
            </a:r>
            <a:endParaRPr lang="en-US" sz="4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OPENING PROMPT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mission data investigation help engineers evaluate mission performance?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about systems, variables, measurements, and evidence before the lesson begins.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5720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41879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you need to measure, graph, calculate, or control to make a credible engineering claim about mission data investigation?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400800" y="1828800"/>
            <a:ext cx="384048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00800" y="18288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19751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601968" y="2331720"/>
            <a:ext cx="345643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idea, measurement, graph, calculation, or test result that would help answer the focus question.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4.14</a:t>
            </a:r>
            <a:endParaRPr lang="en-US" sz="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Data Investigation: Mission Connection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need reliable evidence before they adjust a system, change a design, or make a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691640"/>
            <a:ext cx="54864" cy="15087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question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behavior or result does the system need to prove?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7947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91640"/>
            <a:ext cx="54864" cy="15087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tool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mission evidence to make the result measurable and defensible.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9951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95160" y="1691640"/>
            <a:ext cx="54864" cy="15087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1597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963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evidence to decide whether the system is ready, inconsistent, or needs revision.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Data Investigation helps POE students move from “it worked” to “the evidence supports this recommendation.”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4.14</a:t>
            </a:r>
            <a:endParaRPr lang="en-US" sz="4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VOTE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best supports a mission-performance decision?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impressive trial with no notes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85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80360"/>
            <a:ext cx="54864" cy="685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guess based on what should happen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8036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graph with no labels or units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4.14</a:t>
            </a:r>
            <a:endParaRPr lang="en-US" sz="4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Mission-performance decisions require more than a single result.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2801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includes repeatability, clear evidence, and enough context to understand what changed.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2801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4, stronger claims come from controlled tests, calculations, graphs, and clear reasoning.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engineering evidence is repeatable, measurable, and connected to the claim.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4.14</a:t>
            </a:r>
            <a:endParaRPr lang="en-US" sz="4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UNIT 4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Performance Data Skills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lesson adds one tool for turning raw test results into a defensible engineering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00200"/>
            <a:ext cx="54864" cy="29260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variables and controls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repeated trial data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Calculate and interpret performance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results clearly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claim-evidence-reasoning conclusions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4864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486400" y="1600200"/>
            <a:ext cx="54864" cy="29260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6509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/ mission connection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6875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Launch, rover, glider, drop, and projectile tests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reliability and risk decisions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Range, speed, accuracy, consistency, and error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Data-supported design improvements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performance review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4.14</a:t>
            </a:r>
            <a:endParaRPr lang="en-US" sz="4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TURN + TALK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Data Map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mission data investigation to a real aerospace test.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554480"/>
            <a:ext cx="54864" cy="19202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a system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Rover, projectile, glider, payload drop, launch device, or approved motion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61188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611880" y="1554480"/>
            <a:ext cx="54864" cy="19202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77647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81304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data, graph, calculation, or observation that would matter most.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62940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629400" y="1554480"/>
            <a:ext cx="54864" cy="19202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79399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the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83056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 what the evidence would help the team decide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useful measurement + one engineering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4.14</a:t>
            </a:r>
            <a:endParaRPr lang="en-US" sz="4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MINDSET SHIFT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4.14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Raw Data vs. Engineering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Numbers become useful only when they answer a mission question.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109728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097280" y="1691640"/>
            <a:ext cx="54864" cy="24688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26187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Raw data mindset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29844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Collects values without a clear question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one trial or incomplete notes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not include units or conditions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Hard to defend a decision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76072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60720" y="1691640"/>
            <a:ext cx="54864" cy="24688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2531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evidence mindset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96188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Starts with variables and criteria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trials and clear units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Shows patterns with graphs or calculations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Supports a decision or recommendation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4.14</a:t>
            </a:r>
            <a:endParaRPr lang="en-US" sz="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4 Lesson 4.14: Design Brief: Mission Data Investigation</dc:title>
  <dc:subject>POE Unit 4 Lesson Presentation</dc:subject>
  <dc:creator>LockwoodSTEM</dc:creator>
  <cp:lastModifiedBy>LockwoodSTEM</cp:lastModifiedBy>
  <cp:revision>1</cp:revision>
  <dcterms:created xsi:type="dcterms:W3CDTF">2026-07-17T23:44:06Z</dcterms:created>
  <dcterms:modified xsi:type="dcterms:W3CDTF">2026-07-17T23:44:06Z</dcterms:modified>
</cp:coreProperties>
</file>