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Energy Transfer in Launch and Mission Systems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explain how stored energy transforms into motion in a launch or mission system?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“Energy Transfer in Launch and Mission Systems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energy transfer in launch and mission systems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4.14 — Design Brief: Mission Data Investigation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explain how stored energy transforms into motion in a launch or mission system.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energy transfer in launch and mission systems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Energy transfer diagram.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energy transfer in launch and mission systems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energy transfer in launch and mission systems?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Energy Transfer in Launch and Mission Systems: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energy transfer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Energy Transfer in Launch and Mission Systems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energy transfer in launch and mission systems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4.13: Energy Transfer in Launch and Mission Systems</dc:title>
  <dc:subject>POE Unit 4 Lesson Presentation</dc:subject>
  <dc:creator>LockwoodSTEM</dc:creator>
  <cp:lastModifiedBy>LockwoodSTEM</cp:lastModifiedBy>
  <cp:revision>1</cp:revision>
  <dcterms:created xsi:type="dcterms:W3CDTF">2026-07-17T23:44:06Z</dcterms:created>
  <dcterms:modified xsi:type="dcterms:W3CDTF">2026-07-17T23:44:06Z</dcterms:modified>
</cp:coreProperties>
</file>