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Projectile Motion: Horizontal and Vertical Components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separate projectile motion into horizontal and vertical components to predict motion behavior?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“Projectile Motion: Horizontal and Vertical Components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projectile motion: horizontal and vertical components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4.12 — Launch Angle, Range, and Mission Requirements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separate projectile motion into horizontal and vertical components to predict motion behavior.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projectile motion: horizontal and vertical components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Projectile component diagram and calculations.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projectile motion: horizontal and vertical components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projectile motion: horizontal and vertical components?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Projectile Motion: Horizontal and Vertical Components: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component motion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Projectile Motion: Horizontal and Vertical Components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projectile motion: horizontal and vertical components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4.11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4.11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4.11: Projectile Motion: Horizontal and Vertical Components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