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3.8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Sensor Thresholds and Decision Logic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thresholds and conditional logic turn sensor data into a decision?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3.9 — VEX Ground Support Systems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thresholds and conditional logic to make a control-system decision.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Sensor Thresholds and Decision Logic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Thresholds convert continuous sensor readings into logical decisions such as stop, turn, open, close, or alert.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Sensor Thresholds and Decision Logic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Sensor Thresholds and Decision Logic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Thresholds convert continuous sensor readings into logical decisions such as stop, turn, open, close, or alert.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sensor threshold decision table and explain the condition-action logic.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Sensor decision table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 Thresholds and Decision Logic</dc:title>
  <dc:subject>POE Unit 3 Lesson 3.8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