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3.7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Closed-Loop Control and Feedback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feedback help an autonomous aerospace system adjust its behavior?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3.8 — Sensor Thresholds and Decision Logic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feedback can improve an autonomous aerospace system.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Closed-Loop Control and Feedback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Feedback loops compare what is happening to what should happen, then adjust the system to reduce error.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Closed-Loop Control and Feedback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Closed-Loop Control and Feedback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 loops compare what is happening to what should happen, then adjust the system to reduce error.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Diagram a feedback loop and explain how the system detects and corrects error.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 loop diagram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Closed-Loop Control and Feedback</dc:title>
  <dc:subject>POE Unit 3 Lesson 3.7</dc:subject>
  <dc:creator>LockwoodSTEM</dc:creator>
  <cp:lastModifiedBy>LockwoodSTEM</cp:lastModifiedBy>
  <cp:revision>1</cp:revision>
  <dcterms:created xsi:type="dcterms:W3CDTF">2026-07-17T19:09:54Z</dcterms:created>
  <dcterms:modified xsi:type="dcterms:W3CDTF">2026-07-17T19:09:54Z</dcterms:modified>
</cp:coreProperties>
</file>