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3.6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Rover Testing and Debugging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testing and debugging improve rover reliability and mission performance?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3.7 — Closed-Loop Control and Feedback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a rover mission safely and identify changes needed to improve reliability.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Rover Testing and Debugging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Debugging uses test evidence to find where mission behavior differs from the plan and then improves reliability.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Rover Testing and Debugging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Rover Testing and Debugging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Debugging uses test evidence to find where mission behavior differs from the plan and then improves reliability.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rover trials, record what went wrong, and write revision notes that improve reliability.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 test log and revision notes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Rover Testing and Debugging</dc:title>
  <dc:subject>POE Unit 3 Lesson 3.6</dc:subject>
  <dc:creator>LockwoodSTEM</dc:creator>
  <cp:lastModifiedBy>LockwoodSTEM</cp:lastModifiedBy>
  <cp:revision>1</cp:revision>
  <dcterms:created xsi:type="dcterms:W3CDTF">2026-07-17T19:09:53Z</dcterms:created>
  <dcterms:modified xsi:type="dcterms:W3CDTF">2026-07-17T19:09:53Z</dcterms:modified>
</cp:coreProperties>
</file>