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3 • LESSON 3.5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Open-Loop Rover Control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sequenced commands control a rover when the system does not use feedback?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LOGIC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system, logic, sensor threshold, actuator choice, or mission behavior.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trial data, observations, photos, or repeated test results.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system claim is strongest when another engineer can trace the logic and inspect the test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autonomous system is ready for the mission demonstration.”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showing the logic and components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version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 results connected to the success criteria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robot or setup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parts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mission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shows design intent, decisions, components, and signal flow.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tests prove performance more clearly than opinion, appearance, or a single successful run.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part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rover mission. It succeeds once, but on the next trial the sensor triggers too early and the system misses the target.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decorations so the system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failure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system is reliable because it looks advanced.”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completed 4 out of 5 mission trials.”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threshold because the sensor triggered early twice.”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system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advanced.”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 performance: 4 out of 5.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logic revision to repeated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system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autonomous aerospace system.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system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control, sensors, actuators, feedback, or fluid power.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3.6 — Rover Testing and Debugging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3 autonomous systems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program or plan an open-loop rover mission using sequenced commands.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rover and ground-support mission.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system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system decision using logic, sensor data, test results, or mission performance instead of “it seems to work.”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Control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System concept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mission behavior before jumping to parts or code.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Open-Loop Rover Control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input, condition, or mission step might the system need to respond to?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 system word: sense, decide, move, trigger, stop, adjust, release, or repeat.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Autonomous systems are useful when they connect sensing, logic, and action.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condition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needs to detect, time, count, measure, avoid, or respond to.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logic, threshold, sequence, or feedback that chooses the next action.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System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test logs, trial results, and documentation.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Open-loop rover control depends on careful sequencing, timing, calibration, and documentation because the rover is not correcting itself.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the first version once and assume it works.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logic that is easiest to code.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more parts so the system looks advanced.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decisions become stronger when mission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intended task, repeatable performance, and proof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an autonomous system is not finished until its behavior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Open-Loop Rover Control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Open-Loop Rover Control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3 rover and ground-support mission.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Open-loop rover control depends on careful sequencing, timing, calibration, and documentation because the rover is not correcting itself.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or code an open-loop rover mission using sequenced commands and expected timing.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Open-loop rover mission plan or code evidence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aerospace automation task.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pad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Conveyor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 support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the system sense, decide, move, stop, sort, release, or repeat?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data, flowchart, code, or test result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control decision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works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mission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Plan logic and signals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Open-Loop Rover Control</dc:title>
  <dc:subject>POE Unit 3 Lesson 3.5</dc:subject>
  <dc:creator>LockwoodSTEM</dc:creator>
  <cp:lastModifiedBy>LockwoodSTEM</cp:lastModifiedBy>
  <cp:revision>1</cp:revision>
  <dcterms:created xsi:type="dcterms:W3CDTF">2026-07-17T19:09:53Z</dcterms:created>
  <dcterms:modified xsi:type="dcterms:W3CDTF">2026-07-17T19:09:53Z</dcterms:modified>
</cp:coreProperties>
</file>