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3.4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Inputs, Outputs, and Sensors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inputs, outputs, and sensors help a system understand and respond to its environment?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3.5 — Open-Loop Rover Control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input devices, output devices, and sensors used in control systems.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Inputs, Outputs, and Sensors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Inputs and sensors detect conditions, outputs and actuators create action, and the control logic connects the two.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Inputs, Outputs, and Sensors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Inputs, Outputs, and Sensors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 and sensors detect conditions, outputs and actuators create action, and the control logic connects the two.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an input-output-sensor table for aerospace and classroom automation examples.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Input-output-sensor table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Inputs, Outputs, and Sensors</dc:title>
  <dc:subject>POE Unit 3 Lesson 3.4</dc:subject>
  <dc:creator>LockwoodSTEM</dc:creator>
  <cp:lastModifiedBy>LockwoodSTEM</cp:lastModifiedBy>
  <cp:revision>1</cp:revision>
  <dcterms:created xsi:type="dcterms:W3CDTF">2026-07-17T19:09:53Z</dcterms:created>
  <dcterms:modified xsi:type="dcterms:W3CDTF">2026-07-17T19:09:53Z</dcterms:modified>
</cp:coreProperties>
</file>