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3.3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Flowcharts and Algorithms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flowchart make mission logic clear before coding or building?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3.4 — Inputs, Outputs, and Sensors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a flowchart that shows the logic of an automated aerospace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Flowcharts and Algorithms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Flowcharts translate mission thinking into steps, decisions, loops, and outputs that can guide code or system design.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Flowcharts and Algorithms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Flowcharts and Algorithms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 translate mission thinking into steps, decisions, loops, and outputs that can guide code or system design.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 a mission flowchart with start/end points, actions, decisions, loops, and outputs.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flowchart draft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Flowcharts and Algorithms</dc:title>
  <dc:subject>POE Unit 3 Lesson 3.3</dc:subject>
  <dc:creator>LockwoodSTEM</dc:creator>
  <cp:lastModifiedBy>LockwoodSTEM</cp:lastModifiedBy>
  <cp:revision>1</cp:revision>
  <dcterms:created xsi:type="dcterms:W3CDTF">2026-07-17T19:09:53Z</dcterms:created>
  <dcterms:modified xsi:type="dcterms:W3CDTF">2026-07-17T19:09:53Z</dcterms:modified>
</cp:coreProperties>
</file>