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3.17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Testing, Data Collection, and Iteration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mission data guide iteration and improve autonomous system performance?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3.18 — Final Mission Demonstration and Design Review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collect mission performance data and use it to improve the system.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Mission Testing, Data Collection, and Iteration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such as completion rate, time, error points, sensor readings, and repeatability help teams choose revisions.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Testing, Data Collection, and Iteration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Testing, Data Collection, and Iteration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data such as completion rate, time, error points, sensor readings, and repeatability help teams choose revisions.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mission tests, collect data, identify failure points, and make evidence-based iterations.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test data and iteration notes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3.17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Mission Testing, Data Collection, and Iteration</dc:title>
  <dc:subject>POE Unit 3 Lesson 3.17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