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3.16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and Program Workday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teams build, program, and document an integrated autonomous mission system safely?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3.17 — Mission Testing, Data Collection, and Iteration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build, program, and document an integrated autonomous mission system safely.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Build and Program Workday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and program work should be organized around safe testing, version control, debugging notes, and evidence collection.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and Program Workday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and Program Workday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and program work should be organized around safe testing, version control, debugging notes, and evidence collection.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Build, program, and document an integrated autonomous mission system with safe test checkpoints.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Build/code progress evidence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 and Program Workday</dc:title>
  <dc:subject>POE Unit 3 Lesson 3.16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