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Planning and System Architecture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system architecture and mission planning reduce errors before construction and coding begin?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3.16 — Build and Program Workday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an integrated rover and ground-support system before building or coding.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Mission Planning and System Architecture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architecture shows how subsystems, signals, logic, energy, and physical components interact before building begins.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Planning and System Architecture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Planning and System Architecture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architecture shows how subsystems, signals, logic, energy, and physical components interact before building begins.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system architecture diagram and mission flowchart before build/program work begins.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architecture diagram and mission flowchart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Planning and System Architecture</dc:title>
  <dc:subject>POE Unit 3 Lesson 3.15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