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3.13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Fluid Power Design Lab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simple fluid-power device be designed and tested for a support task?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3.14 — Design Brief: Rover Mission + VEX Ground Support System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design and test a simple hydraulic or pneumatic device for an aerospace support task.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Fluid Power Design Lab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fluid-power lab is strongest when the device has a defined task, controlled tests, and clear observations.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Fluid Power Design Lab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Fluid Power Design Lab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fluid-power lab is strongest when the device has a defined task, controlled tests, and clear observations.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and test a simple hydraulic or pneumatic device and document performance evidence.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Fluid power lab notes and prototype evidence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Fluid Power Design Lab</dc:title>
  <dc:subject>POE Unit 3 Lesson 3.13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