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3.12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Pressure, Force, and Pascal’s Law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pressure, area, and Pascal’s Law explain force multiplication in fluid systems?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3.13 — Fluid Power Design Lab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pressure and area relationships to explain force multiplication in fluid systems.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Pressure, Force, and Pascal’s Law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Pascal’s Law explains how pressure applied through a confined fluid can create force at another location based on area.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Pressure, Force, and Pascal’s Law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Pressure, Force, and Pascal’s Law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Pascal’s Law explains how pressure applied through a confined fluid can create force at another location based on area.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pressure-force-area calculations and interpret what changes force output.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Fluid power calculation set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Pressure, Force, and Pascal’s Law</dc:title>
  <dc:subject>POE Unit 3 Lesson 3.12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