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3.10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Motors, Servos, and Actuators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motors, servos, and actuators convert control decisions into motion?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3.11 — Fluid Power in Aerospace Systems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actuators convert control signals into motion.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Motors, Servos, and Actuators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Actuators turn control signals into motion, force, rotation, positioning, or release actions.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Motors, Servos, and Actuators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Motors, Servos, and Actuators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Actuators turn control signals into motion, force, rotation, positioning, or release actions.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actuator options and choose the best type for a defined motion task.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Actuator selection notes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3.10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Motors, Servos, and Actuators</dc:title>
  <dc:subject>POE Unit 3 Lesson 3.10</dc:subject>
  <dc:creator>LockwoodSTEM</dc:creator>
  <cp:lastModifiedBy>LockwoodSTEM</cp:lastModifiedBy>
  <cp:revision>1</cp:revision>
  <dcterms:created xsi:type="dcterms:W3CDTF">2026-07-17T19:09:54Z</dcterms:created>
  <dcterms:modified xsi:type="dcterms:W3CDTF">2026-07-17T19:09:54Z</dcterms:modified>
</cp:coreProperties>
</file>