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2.9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 of Inertia and Stiffness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does cross-section shape affect stiffness and bending under load?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2.10 — Aerospace Material Families and Selection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why shape and material placement affect how much a structure bends under load.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Moment of Inertia and Stiffness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 of inertia depends strongly on shape; placing material farther from the neutral axis usually increases stiffness.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 of Inertia and Stiffness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 of Inertia and Stiffness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Moment of inertia depends strongly on shape; placing material farther from the neutral axis usually increases stiffness.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structural shapes and predict which will bend less under the same load.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stiffness comparison notes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2.9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Moment of Inertia and Stiffness</dc:title>
  <dc:subject>POE Unit 2 Lesson 2.9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