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2.7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Trusses and Member Forces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trusses distribute loads through members in tension and compression?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2.8 — Centroids and Structural Cross-Sections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trusses distribute loads and identify members likely to be in tension or compression.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Trusses and Member Forces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Trusses use geometry to spread loads; individual members often carry tension or compression rather than bending.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Trusses and Member Forces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Trusses and Member Forces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Trusses use geometry to spread loads; individual members often carry tension or compression rather than bending.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 a truss diagram and identify likely tension/compression paths under load.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Truss force path diagram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Trusses and Member Forces</dc:title>
  <dc:subject>POE Unit 2 Lesson 2.7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