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Built to Survive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aerospace structures balance strength, stiffness, mass, safety, and material choice?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2.2 — Forces, Loads, and Aerospace Structures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aerospace structures balance strength, stiffness, mass, safety, and material choice.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Unit Launch: Built to Survive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good aerospace structure carries required loads while minimizing mass and maintaining safety, stiffness, and reliability.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Built to Survive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Built to Survive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aerospace structure carries required loads while minimizing mass and maintaining safety, stiffness, and reliability.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aerospace structure systems map that connects loads, materials, mass, safety, and evidence.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 systems map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Launch: Built to Survive</dc:title>
  <dc:subject>POE Unit 2 Lesson 2.1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