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2.18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Analysis, Iteration, and Final Design Review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test data support iteration and a final structural design recommendation?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2.18 — Unit 2 preview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test data to evaluate structural performance and defend a final design recommendation.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Data Analysis, Iteration, and Final Design Review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design recommendations should connect test results, revisions, structural performance, and next-step reasoning.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Analysis, Iteration, and Final Design Review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Analysis, Iteration, and Final Design Review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design recommendations should connect test results, revisions, structural performance, and next-step reasoning.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 test data, propose iteration, and prepare a final design recommendation.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design review and structural performance summary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Analysis, Iteration, and Final Design Review</dc:title>
  <dc:subject>POE Unit 2 Lesson 2.18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