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2 • LESSON 2.16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Concept Development, Decision Matrix, and Build Plan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concept sketches and a decision matrix justify a structural design direction?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structure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structure or design decision.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Measurements, calculations, observations, photos, repeated trials, or comparison data.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structure claim is strongest when it can survive inspection by another engineer.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structural decision is ready to use in the Aerospace Payload Support Structure Challenge.”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showing how the structure works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idea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test result connected to the claim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prototype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tools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shows design intent, motion, parts, and how the system is supposed to function.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load test proves performance more clearly than opinion or appearance.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tool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structure. It works once, but on the next trial the output motion changes and the result is less reliable.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extra parts so it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weak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structure is best because it looks strong.”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prototype held 30% more load while using the same mass.”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spacing because the joint bent during two load tests.”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structure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strong.”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measured performance: 30% more load at the same mass.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repeated test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structure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aerospace structure or payload support structure.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design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structures, loads, materials, or the unit challenge.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2.17 — Prototype Build and Load Testing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2 structures and materials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generate multiple structure concepts and use evidence to select a design direction.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Aerospace Payload Support Structure Challenge.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structural decision using vocabulary, calculations, observations, or test data rather than “it seems strong.”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Structure idea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two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purpose before jumping to parts.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Concept Development, Decision Matrix, and Build Plan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engineering need, task, or mission problem might this topic help solve?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an action word: lift, move, rotate, transfer, measure, support, power, or control.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structures are useful because they make a mission action possible.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task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must do: lift, deploy, position, open, close, transfer, rotate, or support.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choice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part arrangement that changes load path, stiffness, mass, material choice, or structural efficiency.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Calculations, measurements, test data, observations, photos, and documentation that prove performance.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decision matrix helps teams choose a concept based on criteria and evidence instead of personal preference.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easiest to build.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matches what another team is doing.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most impressive.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decisions become stronger when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problem, measurable expectations, and proof that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 good structure is not just built; it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Concept Development, Decision Matrix, and Build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Concept Development, Decision Matrix, and Build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2 payload support challenge.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decision matrix helps teams choose a concept based on criteria and evidence instead of personal preference.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Generate concepts, use a decision matrix, and create a build-ready structural plan.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sketches, decision matrix, and build plan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system before the main work begins.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Aircraft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Satellite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action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carry a load, resist bending, stay stiff, reduce mass, or survive testing?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measurement, calculation, or test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structure action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2.16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moves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task and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Predict with science and math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Concept Development, Decision Matrix, and Build Plan</dc:title>
  <dc:subject>POE Unit 2 Lesson 2.16</dc:subject>
  <dc:creator>LockwoodSTEM</dc:creator>
  <cp:lastModifiedBy>LockwoodSTEM</cp:lastModifiedBy>
  <cp:revision>1</cp:revision>
  <dcterms:created xsi:type="dcterms:W3CDTF">2026-07-17T19:04:39Z</dcterms:created>
  <dcterms:modified xsi:type="dcterms:W3CDTF">2026-07-17T19:04:39Z</dcterms:modified>
</cp:coreProperties>
</file>