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2.15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Brief: Aerospace Payload Support Structure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interpret a design brief before building a payload support structure?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2.16 — Concept Development, Decision Matrix, and Build Plan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interpret the Unit 2 design brief and define the problem, criteria, constraints, and required evidence.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Design Brief: Aerospace Payload Support Structure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design brief turns a broad challenge into a problem statement, criteria, constraints, deliverables, and evidence plan.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Brief: Aerospace Payload Support Structure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Brief: Aerospace Payload Support Structure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design brief turns a broad challenge into a problem statement, criteria, constraints, deliverables, and evidence plan.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Annotate the payload support structure design brief for problem, criteria, constraints, and evidence.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 statement, criteria/constraints list, and initial test plan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Brief: Aerospace Payload Support Structure</dc:title>
  <dc:subject>POE Unit 2 Lesson 2.15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