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2.14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Materials Test Lab and Data Collection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controlled material or structure testing produce useful, repeatable data?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2.15 — Design Brief: Aerospace Payload Support Structure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collect repeatable material or structure test data using a controlled procedure.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Materials Test Lab and Data Collection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Repeatable procedures make test data trustworthy enough to compare materials, structures, and design changes.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Materials Test Lab and Data Collection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Materials Test Lab and Data Collection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procedures make test data trustworthy enough to compare materials, structures, and design changes.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controlled material or structure test data and check for repeatability.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Material/structure test data sheet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Test Lab and Data Collection</dc:title>
  <dc:subject>POE Unit 2 Lesson 2.14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