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2.13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Destructive Testing and Stress-Strain Behavior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engineers test materials to failure and interpret stress-strain behavior?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2.14 — Materials Test Lab and Data Collection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why engineers test materials to failure and identify key regions of a stress-strain curve.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Destructive Testing and Stress-Strain Behavior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Testing to failure reveals elastic behavior, yield, ultimate strength, fracture, and how materials respond under increasing load.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Destructive Testing and Stress-Strain Behavior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Destructive Testing and Stress-Strain Behavior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to failure reveals elastic behavior, yield, ultimate strength, fracture, and how materials respond under increasing load.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Annotate a stress-strain curve and connect regions to material behavior and failure.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Stress-strain curve annotation and interpretation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2.13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Destructive Testing and Stress-Strain Behavior</dc:title>
  <dc:subject>POE Unit 2 Lesson 2.13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