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2.11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Density, Mass, Volume, and Structural Efficiency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density, mass, volume, and performance data compare structural efficiency?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2.12 — Non-Destructive Material Testing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calculate density and use mass-to-performance data to compare structural efficiency.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Density, Mass, Volume, and Structural Efficiency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Structural efficiency compares performance to mass or material use, which is critical in aerospace design.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Density, Mass, Volume, and Structural Efficiency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Density, Mass, Volume, and Structural Efficiency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efficiency compares performance to mass or material use, which is critical in aerospace design.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density or mass-performance relationships and rank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Density and structural efficiency data table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Density, Mass, Volume, and Structural Efficiency</dc:title>
  <dc:subject>POE Unit 2 Lesson 2.11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