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B3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" y="2148840"/>
            <a:ext cx="3840480" cy="73152"/>
          </a:xfrm>
          <a:prstGeom prst="rect">
            <a:avLst/>
          </a:prstGeom>
          <a:solidFill>
            <a:srgbClr val="D6A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2331720"/>
            <a:ext cx="731520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Project Title</a:t>
            </a:r>
          </a:p>
          <a:p>
            <a:pPr>
              <a:defRPr sz="2000">
                <a:solidFill>
                  <a:srgbClr val="D9E2EF"/>
                </a:solidFill>
              </a:defRPr>
            </a:pPr>
            <a:r>
              <a:t>Team Members | Course | Date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80960" y="1234440"/>
            <a:ext cx="3703320" cy="448056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845552" y="1344168"/>
            <a:ext cx="337413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Hero Visual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45552" y="1737360"/>
            <a:ext cx="3374136" cy="3794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Place one strong photo, render, CAD screenshot, or prototype image here.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PROBLEM &amp; REQUIREMENTS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Define the Need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539496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50657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Problem Statement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506577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What problem did your design solve?</a:t>
            </a:r>
          </a:p>
          <a:p>
            <a:pPr>
              <a:defRPr sz="1300">
                <a:solidFill>
                  <a:srgbClr val="4B5563"/>
                </a:solidFill>
              </a:defRPr>
            </a:pPr>
            <a:r>
              <a:t>Who is affected by the problem?</a:t>
            </a:r>
          </a:p>
          <a:p>
            <a:pPr>
              <a:defRPr sz="1300">
                <a:solidFill>
                  <a:srgbClr val="4B5563"/>
                </a:solidFill>
              </a:defRPr>
            </a:pPr>
            <a:r>
              <a:t>Why does it matter?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09360" y="1874519"/>
            <a:ext cx="525780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73952" y="1984248"/>
            <a:ext cx="49286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Criteria &amp; Constraints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3952" y="2377439"/>
            <a:ext cx="492861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List the most important requirements.</a:t>
            </a:r>
          </a:p>
          <a:p>
            <a:pPr>
              <a:defRPr sz="1300">
                <a:solidFill>
                  <a:srgbClr val="4B5563"/>
                </a:solidFill>
              </a:defRPr>
            </a:pPr>
            <a:r>
              <a:t>Identify limits for materials, time, tools, safety, and performance.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RESEARCH &amp; CONCEPT DEVELOPMENT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From Ideas to Direction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356616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3236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Research Evidence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323697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Key findings, observations, or precedent examples.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1874519"/>
            <a:ext cx="342900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07992" y="1984248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Concept Options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07992" y="2377439"/>
            <a:ext cx="309981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Show 2-4 concepts or sketches that were considered.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955279" y="1874519"/>
            <a:ext cx="361188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19871" y="1984248"/>
            <a:ext cx="328269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Decision Rationale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19871" y="2377439"/>
            <a:ext cx="328269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Explain why the final direction was selected.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FINAL DESIGN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Selected Solution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566928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534009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Design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534009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Show the CAD model, sketch, system diagram, or labeled prototype.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37960" y="1874519"/>
            <a:ext cx="502920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702552" y="1984248"/>
            <a:ext cx="47000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How It Works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2552" y="2377439"/>
            <a:ext cx="470001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Describe the inputs, outputs, subsystems, and key design features.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BUILD &amp; PROTOTYPE EVIDENCE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Manufacturing and Assembly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365760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33284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Materials / BOM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332841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Summarize major parts, materials, and build choices.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80560" y="1874519"/>
            <a:ext cx="356616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45152" y="1984248"/>
            <a:ext cx="3236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Process Evidence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5152" y="2377439"/>
            <a:ext cx="323697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Photos, screenshots, fabrication steps, or assembly notes.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75320" y="1874519"/>
            <a:ext cx="329184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39912" y="1984248"/>
            <a:ext cx="296265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Build Quality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39912" y="2377439"/>
            <a:ext cx="296265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Fit, finish, tolerances, safety, and reliability notes.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TESTING &amp;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Evidence of Performance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557784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524865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Test Setup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5248655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Show test procedure, variables, setup diagram, and safety notes.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874519"/>
            <a:ext cx="516636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65392" y="198424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Results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65392" y="2377439"/>
            <a:ext cx="483717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Include a graph, table, trial summary, and evidence-based claim.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ITERATION &amp; IMPROVEMENTS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What Changed and Why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539496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50657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Before / After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506577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Show what changed between versions or tests.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09360" y="1874519"/>
            <a:ext cx="525780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73952" y="1984248"/>
            <a:ext cx="49286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Design Reasoning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73952" y="2377439"/>
            <a:ext cx="492861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Explain which data or feedback drove the improvement.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73152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D6A23A"/>
                </a:solidFill>
              </a:defRPr>
            </a:pPr>
            <a:r>
              <a:t>FINAL RECOMMENDATION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0B1B3A"/>
                </a:solidFill>
              </a:defRPr>
            </a:pPr>
            <a:r>
              <a:t>Defend the Design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1874519"/>
            <a:ext cx="352044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1984248"/>
            <a:ext cx="319125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Final Claim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8952" y="2377439"/>
            <a:ext cx="319125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Does the design meet the requirements? Use evidence.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1874519"/>
            <a:ext cx="352044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07992" y="1984248"/>
            <a:ext cx="319125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Limitations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07992" y="2377439"/>
            <a:ext cx="319125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What still needs improvement or further testing?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92440" y="1874519"/>
            <a:ext cx="3474720" cy="4160520"/>
          </a:xfrm>
          <a:prstGeom prst="roundRect">
            <a:avLst/>
          </a:prstGeom>
          <a:solidFill>
            <a:srgbClr val="F4F7FB"/>
          </a:solidFill>
          <a:ln>
            <a:solidFill>
              <a:srgbClr val="D9E2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57031" y="1984248"/>
            <a:ext cx="314553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B1B3A"/>
                </a:solidFill>
              </a:defRPr>
            </a:pPr>
            <a:r>
              <a:t>Next Steps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57031" y="2377439"/>
            <a:ext cx="3145536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4B5563"/>
                </a:solidFill>
              </a:defRPr>
            </a:pPr>
            <a:r>
              <a:t>What would the team do in the next design cycle?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B3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75488"/>
          </a:xfrm>
          <a:prstGeom prst="rect">
            <a:avLst/>
          </a:prstGeom>
          <a:solidFill>
            <a:srgbClr val="0B1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109728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LOCKWOODSTEM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26880" y="118872"/>
            <a:ext cx="237744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 b="1">
                <a:solidFill>
                  <a:srgbClr val="FFFFFF"/>
                </a:solidFill>
              </a:defRPr>
            </a:pPr>
            <a:r>
              <a:t>Final Design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1024128"/>
            <a:ext cx="6126480" cy="5669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900" b="1">
                <a:solidFill>
                  <a:srgbClr val="FFFFFF"/>
                </a:solidFill>
              </a:defRPr>
            </a:pPr>
            <a:r>
              <a:t>Questions &amp; Feedback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10332720" cy="1463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What feedback would help improve the next design iteration?</a:t>
            </a:r>
          </a:p>
        </p:txBody>
      </p:sp>
      <p:sp>
        <p:nvSpPr>
          <p:cNvPr id="7" name="Rectangle 6"/>
          <p:cNvSpPr/>
          <p:nvPr/>
        </p:nvSpPr>
        <p:spPr>
          <a:xfrm>
            <a:off x="3840480" y="3886200"/>
            <a:ext cx="4480560" cy="73152"/>
          </a:xfrm>
          <a:prstGeom prst="rect">
            <a:avLst/>
          </a:prstGeom>
          <a:solidFill>
            <a:srgbClr val="D6A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