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Norms and Project Management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engineering teams organize their work so they can complete a complex design project successfully?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ORGANIZE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ASSIGN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TRACK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team norms and project management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Team Norms and Project Management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5.5 — Concept Generation and Human-Centered Ideation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team norms that support productive engineering work.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project roles, milestones, and deadlines.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the team will track progress, risks, and accountability.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define team norms, roles, milestones, risks, and accountability for a capstone project.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 engineering teams organize their work so they can complete a complex design project successfully?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Norms and Project Management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team norms that support productive engineering work.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project roles, milestones, and deadlines.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the team will track progress, risks, and accountability.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define team norms, roles, milestones, risks, and accountability for a capstone project.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5.4: Team Norms and Project Management</dc:title>
  <dc:subject>IED Unit 5 Lesson 5.4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