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912" y="347472"/>
            <a:ext cx="1463040" cy="685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2344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5 • LESSON 5.3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1572768"/>
            <a:ext cx="7589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Problem Statement, Criteria, Constraints, and Design Brief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02920" y="29443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D7F7"/>
                </a:solidFill>
              </a:rPr>
              <a:t>FOCUS QUESTION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02920" y="3200400"/>
            <a:ext cx="76809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turn user needs into a clear design problem?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9436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DEFINE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9436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the user need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74320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CLARIFY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74320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design evidence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89204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BRIEF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89204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responsibly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02920" y="599846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EAF7"/>
                </a:solidFill>
              </a:rPr>
              <a:t>Human-Centered Aerospace Design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Evidence-Based Capstone Decisions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connect what they claim to proof that others can inspect.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00584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design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382219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2628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0060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480060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761695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9536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59536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77240" y="5120640"/>
            <a:ext cx="10652760" cy="3474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include: stakeholder notes • sketches • CAD models • test data • observations • photos • feedback • revision notes</a:t>
            </a:r>
            <a:endParaRPr lang="en-US" sz="13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874520"/>
            <a:ext cx="1078992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“Our problem statement, criteria, constraints, and design brief work is ready to move forward.”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94360" y="2286000"/>
            <a:ext cx="5486400" cy="2011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40080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86384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4108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25296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relevant sketch, model, user note, plan, or prototype view that shows the work.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6199632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345936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23660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784848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work is probably good enough.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640080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86384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4108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25296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criteria, test results, feedback, measurements, or observations tied to the claim.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199632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45936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23660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784848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polished title page with no evidence or explanation.</a:t>
            </a:r>
            <a:endParaRPr lang="en-US" sz="1220" dirty="0"/>
          </a:p>
        </p:txBody>
      </p:sp>
      <p:sp>
        <p:nvSpPr>
          <p:cNvPr id="27" name="Text 24"/>
          <p:cNvSpPr/>
          <p:nvPr/>
        </p:nvSpPr>
        <p:spPr>
          <a:xfrm>
            <a:off x="640080" y="534924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evidence pair.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design claim.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4572000" cy="3337560"/>
          </a:xfrm>
          <a:prstGeom prst="roundRect">
            <a:avLst>
              <a:gd name="adj" fmla="val 3288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01952"/>
            <a:ext cx="384048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60120" y="2468880"/>
            <a:ext cx="3794760" cy="1234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the work or design intent. C shows whether it meets the requirement or supports the decision.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5669280" y="1600200"/>
            <a:ext cx="539496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0" y="190195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943600" y="2359152"/>
            <a:ext cx="452628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polished formatting can support communication, but they do not prove the engineering claim by themselves.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1060704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notices that their capstone evidence does not fully support the design decision they want to make.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40080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gap and keep the original conclusion.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199632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45936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23660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784848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visuals so the work looks more complete.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what evidence is missing, revise, and check again.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199632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45936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23660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784848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Restart without writing down what happened.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16636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problem into useful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783080"/>
            <a:ext cx="3291840" cy="2834640"/>
          </a:xfrm>
          <a:prstGeom prst="roundRect">
            <a:avLst>
              <a:gd name="adj" fmla="val 3871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057400"/>
            <a:ext cx="27432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05840" y="2560320"/>
            <a:ext cx="2560320" cy="1005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missing evidence, revise, and check again.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4389120" y="1828800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09160" y="2039112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389120" y="2816352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09160" y="3026664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missing evidence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4389120" y="3803904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09160" y="4014216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 again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532120"/>
            <a:ext cx="10607040" cy="30175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or guess.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84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17320" y="2029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design is good because it seems useful.”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555480" y="2048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731520" y="2971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3227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17320" y="3172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“Stakeholder feedback identified two usability issues that should be revised.”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555480" y="3191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731520" y="4114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60120" y="4370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417320" y="4315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final concept scored highest against safety, usability, and buildability criteria.”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9555480" y="4334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21" name="Text 18"/>
          <p:cNvSpPr/>
          <p:nvPr/>
        </p:nvSpPr>
        <p:spPr>
          <a:xfrm>
            <a:off x="77724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41732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96012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 without specific evidence.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448056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0916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16636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470916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stakeholder feedback and names issues.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822960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5820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91540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845820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concept selection to criteria.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777240" y="5394960"/>
            <a:ext cx="1065276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responsible tradeoffs = stronger engineering communication.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capstone move before the next lesson.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783080"/>
            <a:ext cx="1078992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57400"/>
            <a:ext cx="841248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87552" y="2542032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444752" y="2542032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 user need or stakeholder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87552" y="320040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444752" y="3200400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your team should collect for Problem Statement, Criteria, Constraints, and Design Brief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87552" y="3858768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444752" y="3858768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concern, or next step for your capstone work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1060704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5.4 — Team Norms and Project Management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for the Unit 5 capstone sequence.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02920" y="1691640"/>
            <a:ext cx="5212080" cy="2468880"/>
          </a:xfrm>
          <a:prstGeom prst="roundRect">
            <a:avLst>
              <a:gd name="adj" fmla="val 4444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87452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157984"/>
            <a:ext cx="4572000" cy="11155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a problem statement that names the user, need, and context.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criteria from constraints.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design brief that guides concept development.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777240" y="3493008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77240" y="3730752"/>
            <a:ext cx="4617720" cy="42062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write a clear problem statement and build a design brief using criteria and constraints.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989320" y="1691640"/>
            <a:ext cx="5413248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63640" y="1874520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263640" y="2157984"/>
            <a:ext cx="4663440" cy="1874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Core skill briefing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Capstone evidence map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Team or individual planning move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 Scenario/quick check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 engineers turn user needs into a clear design problem?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share one short response.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28800"/>
            <a:ext cx="6766560" cy="2240280"/>
          </a:xfrm>
          <a:prstGeom prst="roundRect">
            <a:avLst>
              <a:gd name="adj" fmla="val 4898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121408"/>
            <a:ext cx="2560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8680" y="2514600"/>
            <a:ext cx="598932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Raise your hand or jot a quick response. Connect your answer to a user, stakeholder, constraint, evidence, or design decision.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68680" y="3703320"/>
            <a:ext cx="5303520" cy="21945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engineering move on the next slide.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909560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46136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979408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015984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0040112" y="20574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76688" y="21396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8412480" y="27432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449056" y="28254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9857232" y="2743200"/>
            <a:ext cx="11430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893808" y="2825496"/>
            <a:ext cx="10698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Useful Engineering Move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turns a need into evidence-based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217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778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PEOPLE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778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who is affected and what they need.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081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642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SUCCESS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3642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criteria and constraints before choosing a solution.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217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778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778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sketches, CAD, tests, feedback, and revision notes.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1081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642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 RESPONSIBLY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3642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value, limitations, and future improvements.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5800" y="5623560"/>
            <a:ext cx="1078992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mission: connect the lesson skill to a user-centered design decision that can be defended with evidence.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Fits Human-Centered Engineering?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822960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 responsible capstone design?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4008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idea that is easiest for the team to build.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21792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6422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4194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80313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21792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6422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4194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80313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stakeholder feedback because the team already has a plan.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2120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uses user needs and evidence to guide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3749040" cy="3200400"/>
          </a:xfrm>
          <a:prstGeom prst="roundRect">
            <a:avLst>
              <a:gd name="adj" fmla="val 3429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20240"/>
            <a:ext cx="32004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60120" y="2423160"/>
            <a:ext cx="297180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475488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0" y="192024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02920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design to people, constraints, and proof.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809244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66760" y="192024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36676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focus on ease, appearance, or ignoring feedback.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486400"/>
            <a:ext cx="10561320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design decisions should be traceable to user needs, criteria, evidence, and responsible impact.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Problem Statement, Criteria, Constraints, and Design Brief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today’s lesson contributes to the capstone.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PRACTICE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68680" y="2404872"/>
            <a:ext cx="457200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a problem statement that names the user, need, and context.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criteria from constraints.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design brief that guides concept development.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17830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400800" y="2404872"/>
            <a:ext cx="470916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write a clear problem statement and build a design brief using criteria and constraints.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400800" y="3703320"/>
            <a:ext cx="46634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evidence should help your team explain the user need, design choices, testing, revision, and final recommendation.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 MAP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Lesson Skill to Final Portfolio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how today’s work becomes evidence later.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NEED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needs something and why?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456432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39312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CHOICE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639312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the team build or change?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318504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01384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6501384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the decision is reasonable?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180576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63456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363456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the story be communicated?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5349240"/>
            <a:ext cx="10698480" cy="31089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lesson artifact + one way it can support the final capstone presentation.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Task Completion vs. Engineering Evidence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defend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MINDSET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960120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Focuses on getting something done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choose the fastest answer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Often hides mistakes or missing data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hard for others to inspect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382512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656832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MINDSET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656832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work to user needs and criteria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data, feedback, sketches, and tests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Documents problems and revisions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Makes the design story clear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5 Lesson 5.3: Problem Statement, Criteria, Constraints, and Design Brief</dc:title>
  <dc:subject>IED Unit 5 Lesson 5.3</dc:subject>
  <dc:creator>LockwoodSTEM</dc:creator>
  <cp:lastModifiedBy>LockwoodSTEM</cp:lastModifiedBy>
  <cp:revision>1</cp:revision>
  <dcterms:created xsi:type="dcterms:W3CDTF">2026-07-17T18:02:17Z</dcterms:created>
  <dcterms:modified xsi:type="dcterms:W3CDTF">2026-07-17T18:02:17Z</dcterms:modified>
</cp:coreProperties>
</file>