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Stakeholder Research and User Needs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understanding the user help engineers design a better solution?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RESEARCH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LISTEN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TRANSLATE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stakeholder research and user needs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Stakeholder Research and User Needs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5.3 — Problem Statement, Criteria, Constraints, and Design Brief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stakeholders connected to a design problem.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user needs through research, observation, or interview-style prompts.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stakeholder information into design insights and possible requirements.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identify stakeholders, collect user needs, and translate research into design insights.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understanding the user help engineers design a better solution?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Stakeholder Research and User Needs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stakeholders connected to a design problem.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user needs through research, observation, or interview-style prompts.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stakeholder information into design insights and possible requirements.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identify stakeholders, collect user needs, and translate research into design insights.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5.2: Stakeholder Research and User Needs</dc:title>
  <dc:subject>IED Unit 5 Lesson 5.2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