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Human-Centered Aerospace Design Capstone Launch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design aerospace solutions that meet real user needs while considering safety, ethics, sustainability, and impact?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FRAME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CONNECT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PLAN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human-centered aerospace design capstone launch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Human-Centered Aerospace Design Capstone Launch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5.2 — Stakeholder Research and User Needs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Unit 5 human-centered aerospace capstone challenge.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why user needs, safety, ethics, sustainability, and impact matter in aerospace design.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the major evidence teams will build for the final portfolio and presentation.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the capstone mission and describe how user needs, safety, ethics, sustainability, and impact will shape the final design.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design aerospace solutions that meet real user needs while considering safety, ethics, sustainability, and impact?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Human-Centered Aerospace Design Capstone Launch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Unit 5 human-centered aerospace capstone challenge.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why user needs, safety, ethics, sustainability, and impact matter in aerospace design.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the major evidence teams will build for the final portfolio and presentation.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the capstone mission and describe how user needs, safety, ethics, sustainability, and impact will shape the final design.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5.1: Human-Centered Aerospace Design Capstone Launch</dc:title>
  <dc:subject>IED Unit 5 Lesson 5.1</dc:subject>
  <dc:creator>LockwoodSTEM</dc:creator>
  <cp:lastModifiedBy>LockwoodSTEM</cp:lastModifiedBy>
  <cp:revision>1</cp:revision>
  <dcterms:created xsi:type="dcterms:W3CDTF">2026-07-17T18:02:16Z</dcterms:created>
  <dcterms:modified xsi:type="dcterms:W3CDTF">2026-07-17T18:02:16Z</dcterms:modified>
</cp:coreProperties>
</file>