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5.18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Capstone Presentations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communicate the value, evidence, limitations, and future potential of a final design?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PRESENT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DEFEND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REFLECT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final capstone presentations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Final Capstone Presentations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complete: use the final reflection to prepare for the next engineering challenge.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the final design solution and the user problem it addresses.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to defend major design decisions.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limitations, future improvements, and learning from the capstone.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deliver a final capstone presentation and reflect on the design process and future improvements.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communicate the value, evidence, limitations, and future potential of a final design?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Capstone Presentations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the final design solution and the user problem it addresses.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to defend major design decisions.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limitations, future improvements, and learning from the capstone.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deliver a final capstone presentation and reflect on the design process and future improvements.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5.18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5.18: Final Capstone Presentations</dc:title>
  <dc:subject>IED Unit 5 Lesson 5.18</dc:subject>
  <dc:creator>LockwoodSTEM</dc:creator>
  <cp:lastModifiedBy>LockwoodSTEM</cp:lastModifiedBy>
  <cp:revision>1</cp:revision>
  <dcterms:created xsi:type="dcterms:W3CDTF">2026-07-17T18:02:18Z</dcterms:created>
  <dcterms:modified xsi:type="dcterms:W3CDTF">2026-07-17T18:02:18Z</dcterms:modified>
</cp:coreProperties>
</file>