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5.17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Presentation Preparation and Rehearsal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present a design solution clearly, honestly, and professionally?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PREPARE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REHEARSE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COMMUNICATE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final presentation preparation and rehearsal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Final Presentation Preparation and Rehearsal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5.18 — Final Capstone Presentations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presentation content around the user need, design process, evidence, and final solution.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clear and professional explanation.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to answer questions about decisions, tradeoffs, and limitations.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prepare and rehearse a presentation that explains the design problem, evidence, final solution, and limitations.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present a design solution clearly, honestly, and professionally?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Presentation Preparation and Rehearsal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presentation content around the user need, design process, evidence, and final solution.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clear and professional explanation.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to answer questions about decisions, tradeoffs, and limitations.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prepare and rehearse a presentation that explains the design problem, evidence, final solution, and limitations.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5.17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5.17: Final Presentation Preparation and Rehearsal</dc:title>
  <dc:subject>IED Unit 5 Lesson 5.17</dc:subject>
  <dc:creator>LockwoodSTEM</dc:creator>
  <cp:lastModifiedBy>LockwoodSTEM</cp:lastModifiedBy>
  <cp:revision>1</cp:revision>
  <dcterms:created xsi:type="dcterms:W3CDTF">2026-07-17T18:02:18Z</dcterms:created>
  <dcterms:modified xsi:type="dcterms:W3CDTF">2026-07-17T18:02:18Z</dcterms:modified>
</cp:coreProperties>
</file>